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7" r:id="rId2"/>
    <p:sldId id="256" r:id="rId3"/>
    <p:sldId id="275" r:id="rId4"/>
    <p:sldId id="264" r:id="rId5"/>
    <p:sldId id="276" r:id="rId6"/>
    <p:sldId id="278" r:id="rId7"/>
    <p:sldId id="279" r:id="rId8"/>
    <p:sldId id="281" r:id="rId9"/>
    <p:sldId id="282" r:id="rId10"/>
    <p:sldId id="273" r:id="rId11"/>
    <p:sldId id="285" r:id="rId12"/>
    <p:sldId id="265" r:id="rId13"/>
    <p:sldId id="283" r:id="rId14"/>
    <p:sldId id="286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>
        <p:scale>
          <a:sx n="92" d="100"/>
          <a:sy n="92" d="100"/>
        </p:scale>
        <p:origin x="-1181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04DF4-00EB-4B4B-B586-07FB7EEA9D69}" type="datetimeFigureOut">
              <a:rPr lang="en-GB" smtClean="0"/>
              <a:t>02/04/2020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6ACBE-C7AD-43BB-9A74-04ECDD116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13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</a:t>
            </a:r>
            <a:r>
              <a:rPr lang="en-GB" baseline="0" dirty="0" smtClean="0"/>
              <a:t> is a group called Weapons of Sound – find them on </a:t>
            </a:r>
            <a:r>
              <a:rPr lang="en-GB" baseline="0" dirty="0" err="1" smtClean="0"/>
              <a:t>Youtube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6ACBE-C7AD-43BB-9A74-04ECDD116CE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910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-Pp3RrBRKA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hyperlink" Target="https://www.youtube.com/watch?v=sybh2cAURFk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omr4lCQ1V6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gyI6ykDwds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hyperlink" Target="https://www.youtube.com/watch?v=omr4lCQ1V6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5.jpe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mr4lCQ1V6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hyperlink" Target="https://www.youtube.com/watch?v=mMpK4L2xkZw&amp;list=RDfOCaNBGMMgE&amp;index=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jpeg"/><Relationship Id="rId7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www.youtube.com/watch?v=2TedvwjD9B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5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9.jpeg"/><Relationship Id="rId7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18.jpeg"/><Relationship Id="rId4" Type="http://schemas.openxmlformats.org/officeDocument/2006/relationships/image" Target="../media/image1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8.jpeg"/><Relationship Id="rId2" Type="http://schemas.openxmlformats.org/officeDocument/2006/relationships/hyperlink" Target="https://www.youtube.com/watch?v=S6gBYYxviz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</a:t>
            </a:r>
            <a:r>
              <a:rPr lang="en-GB" sz="3600" dirty="0" smtClean="0">
                <a:solidFill>
                  <a:schemeClr val="bg1"/>
                </a:solidFill>
              </a:rPr>
              <a:t>Wonder for Upper KS2</a:t>
            </a:r>
            <a:endParaRPr lang="en-GB" sz="3600" dirty="0" smtClean="0">
              <a:solidFill>
                <a:schemeClr val="bg1"/>
              </a:solidFill>
            </a:endParaRPr>
          </a:p>
          <a:p>
            <a:r>
              <a:rPr lang="en-GB" sz="3600" dirty="0" smtClean="0">
                <a:solidFill>
                  <a:schemeClr val="bg1"/>
                </a:solidFill>
              </a:rPr>
              <a:t>Find it, Make it, Play it!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9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OneDrive - Hampshire County Council\Documents\HMS\clipart\Home made instruments\magg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48399" y="3931897"/>
            <a:ext cx="1227367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Using your new instruments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Click these links to play following </a:t>
            </a:r>
            <a:br>
              <a:rPr lang="en-GB" dirty="0" smtClean="0"/>
            </a:br>
            <a:r>
              <a:rPr lang="en-GB" dirty="0" smtClean="0"/>
              <a:t>the bee then the worm</a:t>
            </a:r>
          </a:p>
          <a:p>
            <a:pPr marL="0" indent="0" algn="ctr">
              <a:buNone/>
            </a:pPr>
            <a:endParaRPr lang="en-GB" dirty="0"/>
          </a:p>
          <a:p>
            <a:pPr algn="ctr"/>
            <a:r>
              <a:rPr lang="en-GB" dirty="0" smtClean="0">
                <a:hlinkClick r:id="rId3"/>
              </a:rPr>
              <a:t>Follow the bee</a:t>
            </a:r>
            <a:endParaRPr lang="en-GB" dirty="0" smtClean="0"/>
          </a:p>
          <a:p>
            <a:pPr marL="0" indent="0" algn="ctr">
              <a:buNone/>
            </a:pPr>
            <a:r>
              <a:rPr lang="en-GB" sz="2000" dirty="0" smtClean="0"/>
              <a:t>Choose an instrument and play each time the bee lands on a flower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algn="ctr"/>
            <a:r>
              <a:rPr lang="en-GB" dirty="0" smtClean="0">
                <a:hlinkClick r:id="rId4"/>
              </a:rPr>
              <a:t>Follow the worm</a:t>
            </a:r>
            <a:endParaRPr lang="en-GB" dirty="0" smtClean="0"/>
          </a:p>
          <a:p>
            <a:pPr marL="0" indent="0" algn="ctr">
              <a:buNone/>
            </a:pPr>
            <a:r>
              <a:rPr lang="en-GB" sz="2000" dirty="0" smtClean="0"/>
              <a:t>Choose an instrument and play each time the worm (in his apple) </a:t>
            </a:r>
            <a:br>
              <a:rPr lang="en-GB" sz="2000" dirty="0" smtClean="0"/>
            </a:br>
            <a:r>
              <a:rPr lang="en-GB" sz="2000" dirty="0" smtClean="0"/>
              <a:t>lands on a symbol</a:t>
            </a:r>
            <a:endParaRPr lang="en-GB" sz="2000" dirty="0"/>
          </a:p>
        </p:txBody>
      </p:sp>
      <p:pic>
        <p:nvPicPr>
          <p:cNvPr id="7170" name="Picture 2" descr="D:\OneDrive - Hampshire County Council\Documents\HMS\clipart\be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9450">
            <a:off x="6007986" y="2567633"/>
            <a:ext cx="855154" cy="90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Turn up the volume!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99806"/>
            <a:ext cx="89916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b="1" dirty="0" smtClean="0"/>
          </a:p>
          <a:p>
            <a:pPr marL="0" indent="0" algn="ctr">
              <a:buNone/>
            </a:pPr>
            <a:endParaRPr lang="en-GB" sz="1200" dirty="0" smtClean="0"/>
          </a:p>
          <a:p>
            <a:pPr marL="0" indent="0" algn="ctr">
              <a:buNone/>
            </a:pPr>
            <a:r>
              <a:rPr lang="en-GB" dirty="0" smtClean="0"/>
              <a:t>Have fun playing along with </a:t>
            </a:r>
            <a:r>
              <a:rPr lang="en-GB" dirty="0" smtClean="0">
                <a:hlinkClick r:id="rId2"/>
              </a:rPr>
              <a:t>Weapons of Sound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934237" y="1447800"/>
            <a:ext cx="3185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Play along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7" t="20522" r="23805" b="22930"/>
          <a:stretch/>
        </p:blipFill>
        <p:spPr bwMode="auto">
          <a:xfrm>
            <a:off x="2528823" y="3733800"/>
            <a:ext cx="4405375" cy="291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34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OneDrive - Hampshire County Council\Documents\HMS\clipart\Home made instruments\bear hu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84525"/>
            <a:ext cx="2790288" cy="279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9351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Use your instruments to add sound effects to a story</a:t>
            </a:r>
            <a:br>
              <a:rPr lang="en-GB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 click the link to hear the story (pausing the video each time you get to a sound to add)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hlinkClick r:id="rId3"/>
              </a:rPr>
              <a:t>We’re going on a bear </a:t>
            </a:r>
            <a:r>
              <a:rPr lang="en-GB" dirty="0" smtClean="0"/>
              <a:t>hunt by Michael Rosen</a:t>
            </a:r>
          </a:p>
          <a:p>
            <a:pPr marL="0" indent="0">
              <a:buNone/>
            </a:pPr>
            <a:r>
              <a:rPr lang="en-GB" dirty="0" smtClean="0"/>
              <a:t>Add sounds for walking, the grass, splashing, mud, stumble-trip, snow, tiptoeing, running home, shutting the door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1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9" name="Picture 9" descr="D:\OneDrive - Hampshire County Council\Documents\HMS\clipart\Home made instruments\ba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6566">
            <a:off x="4443706" y="4747169"/>
            <a:ext cx="2251613" cy="166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Get creative…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46" y="1416274"/>
            <a:ext cx="89916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smtClean="0"/>
              <a:t>Write and perform an onomatopoeic sound poem</a:t>
            </a:r>
          </a:p>
          <a:p>
            <a:pPr marL="0" indent="0" algn="ctr">
              <a:buNone/>
            </a:pPr>
            <a:r>
              <a:rPr lang="en-GB" b="1" dirty="0" smtClean="0"/>
              <a:t>Onomatopoeic words are words that sound like what they describe e.g. </a:t>
            </a:r>
            <a:endParaRPr lang="en-GB" b="1" dirty="0"/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10243" name="Picture 3" descr="D:\OneDrive - Hampshire County Council\Documents\HMS\clipart\Home made instruments\writing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-26831"/>
            <a:ext cx="145111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OneDrive - Hampshire County Council\Documents\HMS\clipart\Home made instruments\spl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251110"/>
            <a:ext cx="2040825" cy="132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OneDrive - Hampshire County Council\Documents\HMS\clipart\Home made instruments\shhh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2" y="5215754"/>
            <a:ext cx="2129307" cy="14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OneDrive - Hampshire County Council\Documents\HMS\clipart\Home made instruments\splash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238" y="4686971"/>
            <a:ext cx="22383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D:\OneDrive - Hampshire County Council\Documents\HMS\clipart\Home made instruments\smack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51110"/>
            <a:ext cx="228600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:\OneDrive - Hampshire County Council\Documents\HMS\clipart\Home made instruments\crash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415" y="463934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D:\OneDrive - Hampshire County Council\Documents\HMS\clipart\Home made instruments\boom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161995"/>
            <a:ext cx="2362200" cy="136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54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988" y="255431"/>
            <a:ext cx="863635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 smtClean="0"/>
              <a:t>Make an onomatopoeic pattern</a:t>
            </a:r>
            <a:br>
              <a:rPr lang="en-GB" b="1" dirty="0" smtClean="0"/>
            </a:br>
            <a:r>
              <a:rPr lang="en-GB" b="1" dirty="0" smtClean="0"/>
              <a:t>to say and play e.g.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69" y="1680007"/>
            <a:ext cx="89916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Repeat your pattern over and over again until you can play it confidently.  Try performing your pattern along to </a:t>
            </a:r>
            <a:r>
              <a:rPr lang="en-GB" dirty="0" smtClean="0">
                <a:hlinkClick r:id="rId2"/>
              </a:rPr>
              <a:t>Weapons of Sound</a:t>
            </a:r>
            <a:endParaRPr lang="en-GB" dirty="0"/>
          </a:p>
          <a:p>
            <a:pPr marL="0" indent="0" algn="ctr">
              <a:buNone/>
            </a:pPr>
            <a:endParaRPr lang="en-GB" dirty="0" smtClean="0"/>
          </a:p>
        </p:txBody>
      </p:sp>
      <p:pic>
        <p:nvPicPr>
          <p:cNvPr id="10243" name="Picture 3" descr="D:\OneDrive - Hampshire County Council\Documents\HMS\clipart\Home made instruments\writing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5961"/>
            <a:ext cx="1547629" cy="162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OneDrive - Hampshire County Council\Documents\HMS\clipart\Home made instruments\splas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6137"/>
            <a:ext cx="1671563" cy="139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D:\OneDrive - Hampshire County Council\Documents\HMS\clipart\Home made instruments\b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88" y="2210516"/>
            <a:ext cx="1830412" cy="10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D:\OneDrive - Hampshire County Council\Documents\HMS\clipart\Home made instruments\boo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336" y="2210516"/>
            <a:ext cx="1830412" cy="10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OneDrive - Hampshire County Council\Documents\HMS\clipart\Home made instruments\ba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6566">
            <a:off x="562536" y="3726150"/>
            <a:ext cx="1617480" cy="119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D:\OneDrive - Hampshire County Council\Documents\HMS\clipart\Home made instruments\ba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16566">
            <a:off x="2841789" y="3715106"/>
            <a:ext cx="1557360" cy="115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D:\OneDrive - Hampshire County Council\Documents\HMS\clipart\Home made instruments\splas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74" y="3627034"/>
            <a:ext cx="1671563" cy="139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:\OneDrive - Hampshire County Council\Documents\HMS\clipart\Home made instruments\shhh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61" y="1986137"/>
            <a:ext cx="1611620" cy="111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D:\OneDrive - Hampshire County Council\Documents\HMS\clipart\Home made instruments\shhhh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067" y="3627034"/>
            <a:ext cx="1611620" cy="111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42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02139"/>
          </a:xfrm>
        </p:spPr>
        <p:txBody>
          <a:bodyPr>
            <a:normAutofit fontScale="90000"/>
          </a:bodyPr>
          <a:lstStyle/>
          <a:p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/>
              <a:t/>
            </a:r>
            <a:br>
              <a:rPr lang="en-GB" altLang="en-US" dirty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Put</a:t>
            </a:r>
            <a:r>
              <a:rPr lang="en-GB" altLang="en-US" b="1" dirty="0" smtClean="0">
                <a:solidFill>
                  <a:schemeClr val="tx2">
                    <a:lumMod val="50000"/>
                  </a:schemeClr>
                </a:solidFill>
              </a:rPr>
              <a:t> on a show!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79245"/>
            <a:ext cx="8229600" cy="567875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en-GB" sz="2800" b="1" dirty="0"/>
          </a:p>
          <a:p>
            <a:pPr marL="0" indent="0" algn="ctr">
              <a:buNone/>
              <a:defRPr/>
            </a:pPr>
            <a:r>
              <a:rPr lang="en-GB" sz="2800" b="1" dirty="0" smtClean="0"/>
              <a:t>Choose something to perform and rehearse it (perhaps Bear Hunt, playing your instruments along with Weapons of Sound or </a:t>
            </a:r>
            <a:r>
              <a:rPr lang="en-GB" sz="2800" b="1" dirty="0"/>
              <a:t>your </a:t>
            </a:r>
            <a:r>
              <a:rPr lang="en-GB" sz="2800" b="1" dirty="0" err="1"/>
              <a:t>onopamatopoeic</a:t>
            </a:r>
            <a:r>
              <a:rPr lang="en-GB" sz="2800" b="1" dirty="0"/>
              <a:t> </a:t>
            </a:r>
            <a:r>
              <a:rPr lang="en-GB" sz="2800" b="1" dirty="0" smtClean="0"/>
              <a:t>poem) until it is the best it can be then perform it to someone and/ or record it and send it to your relatives and friends to cheer them up</a:t>
            </a:r>
            <a:endParaRPr lang="en-GB" sz="2800" b="1" dirty="0"/>
          </a:p>
        </p:txBody>
      </p:sp>
      <p:pic>
        <p:nvPicPr>
          <p:cNvPr id="8194" name="Picture 2" descr="D:\OneDrive - Hampshire County Council\Documents\HMS\clipart\Home made instruments\recor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994" y="4589974"/>
            <a:ext cx="2590800" cy="195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83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75970"/>
            <a:ext cx="7772400" cy="1470025"/>
          </a:xfrm>
        </p:spPr>
        <p:txBody>
          <a:bodyPr/>
          <a:lstStyle/>
          <a:p>
            <a:r>
              <a:rPr lang="en-GB" b="1" dirty="0" smtClean="0"/>
              <a:t>Find it, make it, play it!</a:t>
            </a:r>
            <a:br>
              <a:rPr lang="en-GB" b="1" dirty="0" smtClean="0"/>
            </a:br>
            <a:r>
              <a:rPr lang="en-GB" b="1" dirty="0" smtClean="0"/>
              <a:t>Upper KS2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29000" r="41655" b="16746"/>
          <a:stretch/>
        </p:blipFill>
        <p:spPr bwMode="auto">
          <a:xfrm>
            <a:off x="5938295" y="3934497"/>
            <a:ext cx="3053305" cy="239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D:\OneDrive - Hampshire County Council\Documents\HMS\clipart\Home made instruments\home made guit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34496"/>
            <a:ext cx="191452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OneDrive - Hampshire County Council\Documents\HMS\clipart\Home made instruments\home made shak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17" y="335759"/>
            <a:ext cx="3077039" cy="204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D:\OneDrive - Hampshire County Council\Documents\HMS\clipart\garden glockenspi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57" y="3934496"/>
            <a:ext cx="3573168" cy="2390774"/>
          </a:xfrm>
          <a:prstGeom prst="rect">
            <a:avLst/>
          </a:prstGeom>
          <a:noFill/>
          <a:ln w="0" cmpd="sng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OneDrive - Hampshire County Council\Documents\HMS\clipart\Home made instruments\drum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4" y="297105"/>
            <a:ext cx="385135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66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Make your own musical instruments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>
                <a:hlinkClick r:id="rId3"/>
              </a:rPr>
              <a:t>Click here </a:t>
            </a:r>
            <a:r>
              <a:rPr lang="en-GB" dirty="0" smtClean="0"/>
              <a:t>to get some ideas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7" t="20522" r="23805" b="22930"/>
          <a:stretch/>
        </p:blipFill>
        <p:spPr bwMode="auto">
          <a:xfrm>
            <a:off x="1676400" y="2554831"/>
            <a:ext cx="5921559" cy="392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63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 to make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579" y="1600873"/>
            <a:ext cx="8229600" cy="502920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Go on a hunt for sound makers</a:t>
            </a:r>
            <a:br>
              <a:rPr lang="en-GB" dirty="0" smtClean="0"/>
            </a:br>
            <a:r>
              <a:rPr lang="en-GB" sz="2800" dirty="0" smtClean="0"/>
              <a:t>(remember to ask permission before using things)</a:t>
            </a:r>
          </a:p>
          <a:p>
            <a:pPr marL="0" indent="0" algn="ctr">
              <a:buNone/>
            </a:pPr>
            <a:endParaRPr lang="en-GB" sz="2800" dirty="0">
              <a:hlinkClick r:id="rId2"/>
            </a:endParaRPr>
          </a:p>
          <a:p>
            <a:pPr marL="0" indent="0" algn="ctr">
              <a:buNone/>
            </a:pPr>
            <a:r>
              <a:rPr lang="en-GB" dirty="0" smtClean="0">
                <a:hlinkClick r:id="rId2"/>
              </a:rPr>
              <a:t>Click here </a:t>
            </a:r>
            <a:r>
              <a:rPr lang="en-GB" dirty="0" smtClean="0"/>
              <a:t>for some ideas</a:t>
            </a:r>
            <a:br>
              <a:rPr lang="en-GB" dirty="0" smtClean="0"/>
            </a:br>
            <a:r>
              <a:rPr lang="en-GB" dirty="0" smtClean="0"/>
              <a:t>What sound makers did you find?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2" descr="D:\OneDrive - Hampshire County Council\Documents\HMS\clipart\Home made instruments\quality str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431" y="5276627"/>
            <a:ext cx="1322737" cy="13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OneDrive - Hampshire County Council\Documents\HMS\clipart\Home made instruments\frying p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6537">
            <a:off x="3033446" y="5387461"/>
            <a:ext cx="2319346" cy="113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OneDrive - Hampshire County Council\Documents\HMS\clipart\Home made instruments\buck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8351">
            <a:off x="312807" y="5299376"/>
            <a:ext cx="1392528" cy="139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OneDrive - Hampshire County Council\Documents\HMS\clipart\Home made instruments\siev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28590">
            <a:off x="110782" y="3533222"/>
            <a:ext cx="1738625" cy="117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OneDrive - Hampshire County Council\Documents\HMS\clipart\Home made instruments\collander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31"/>
          <a:stretch/>
        </p:blipFill>
        <p:spPr bwMode="auto">
          <a:xfrm rot="20255715">
            <a:off x="6232323" y="528727"/>
            <a:ext cx="1962150" cy="10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OneDrive - Hampshire County Council\Documents\HMS\clipart\Home made instruments\mug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0900">
            <a:off x="1877358" y="917950"/>
            <a:ext cx="1200520" cy="112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D:\OneDrive - Hampshire County Council\Documents\HMS\clipart\Home made instruments\tong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1902">
            <a:off x="-93367" y="466772"/>
            <a:ext cx="1956977" cy="130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D:\OneDrive - Hampshire County Council\Documents\HMS\clipart\Home made instruments\spoon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880060"/>
            <a:ext cx="990600" cy="6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OneDrive - Hampshire County Council\Documents\HMS\clipart\Home made instruments\pringle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8436">
            <a:off x="6897100" y="4817250"/>
            <a:ext cx="1724490" cy="177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0690">
            <a:off x="1912087" y="5741026"/>
            <a:ext cx="1101363" cy="73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OneDrive - Hampshire County Council\Documents\HMS\clipart\Home made instruments\flower po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29" y="3279414"/>
            <a:ext cx="1633537" cy="15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40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Get busy – make some instruments to play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29000" r="41655" b="16746"/>
          <a:stretch/>
        </p:blipFill>
        <p:spPr bwMode="auto">
          <a:xfrm>
            <a:off x="5957613" y="3933422"/>
            <a:ext cx="3053305" cy="2391848"/>
          </a:xfrm>
          <a:prstGeom prst="rect">
            <a:avLst/>
          </a:prstGeom>
          <a:noFill/>
          <a:ln w="635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 descr="D:\OneDrive - Hampshire County Council\Documents\HMS\clipart\Home made instruments\home made guit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34496"/>
            <a:ext cx="1914525" cy="2390775"/>
          </a:xfrm>
          <a:prstGeom prst="rect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OneDrive - Hampshire County Council\Documents\HMS\clipart\Home made instruments\home made shak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17" y="335759"/>
            <a:ext cx="3077039" cy="2116701"/>
          </a:xfrm>
          <a:prstGeom prst="rect">
            <a:avLst/>
          </a:prstGeom>
          <a:noFill/>
          <a:ln w="635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D:\OneDrive - Hampshire County Council\Documents\HMS\clipart\garden glockenspi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857" y="3934496"/>
            <a:ext cx="3573168" cy="2390774"/>
          </a:xfrm>
          <a:prstGeom prst="rect">
            <a:avLst/>
          </a:prstGeom>
          <a:noFill/>
          <a:ln w="63500" cmpd="sng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OneDrive - Hampshire County Council\Documents\HMS\clipart\Home made instruments\drum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37" y="362408"/>
            <a:ext cx="3851352" cy="2090052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OneDrive - Hampshire County Council\Documents\HMS\clipart\Home made instruments\flower bel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418" y="329756"/>
            <a:ext cx="1757607" cy="212270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3" t="23379" r="43460" b="19154"/>
          <a:stretch/>
        </p:blipFill>
        <p:spPr bwMode="auto">
          <a:xfrm rot="19293751">
            <a:off x="301900" y="3534513"/>
            <a:ext cx="1027778" cy="797819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4" t="26087" r="41522" b="11267"/>
          <a:stretch/>
        </p:blipFill>
        <p:spPr bwMode="auto">
          <a:xfrm rot="2727220">
            <a:off x="8001246" y="3667692"/>
            <a:ext cx="1013194" cy="787972"/>
          </a:xfrm>
          <a:prstGeom prst="rect">
            <a:avLst/>
          </a:prstGeom>
          <a:noFill/>
          <a:ln w="63500">
            <a:solidFill>
              <a:srgbClr val="FF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36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Here are come suggestions of things you could make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679" y="1600201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A flower pot bell</a:t>
            </a:r>
            <a:br>
              <a:rPr lang="en-GB" dirty="0" smtClean="0"/>
            </a:br>
            <a:r>
              <a:rPr lang="en-GB" sz="1800" dirty="0" smtClean="0"/>
              <a:t>You will need a ceramic flower pot, string and </a:t>
            </a:r>
            <a:br>
              <a:rPr lang="en-GB" sz="1800" dirty="0" smtClean="0"/>
            </a:br>
            <a:r>
              <a:rPr lang="en-GB" sz="1800" dirty="0" smtClean="0"/>
              <a:t>some buttons or beads to do this</a:t>
            </a:r>
            <a:br>
              <a:rPr lang="en-GB" sz="1800" dirty="0" smtClean="0"/>
            </a:br>
            <a:r>
              <a:rPr lang="en-GB" sz="1800" dirty="0" smtClean="0">
                <a:hlinkClick r:id="rId2"/>
              </a:rPr>
              <a:t>Click here </a:t>
            </a:r>
            <a:r>
              <a:rPr lang="en-GB" sz="1800" dirty="0" smtClean="0"/>
              <a:t>to find out how to do this</a:t>
            </a:r>
          </a:p>
          <a:p>
            <a:pPr marL="0" indent="0">
              <a:buNone/>
            </a:pPr>
            <a:r>
              <a:rPr lang="en-GB" sz="1800" dirty="0" smtClean="0"/>
              <a:t>       Decorate your flower pot/ s however you like e.g. like a monster!</a:t>
            </a:r>
          </a:p>
          <a:p>
            <a:pPr marL="0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r>
              <a:rPr lang="en-GB" dirty="0" smtClean="0"/>
              <a:t>Bottle top castanets</a:t>
            </a:r>
          </a:p>
          <a:p>
            <a:pPr marL="0" indent="0">
              <a:buNone/>
            </a:pPr>
            <a:r>
              <a:rPr lang="en-GB" sz="1600" dirty="0"/>
              <a:t> </a:t>
            </a:r>
            <a:r>
              <a:rPr lang="en-GB" sz="1600" dirty="0" smtClean="0"/>
              <a:t>       </a:t>
            </a:r>
            <a:r>
              <a:rPr lang="en-GB" sz="1800" dirty="0" smtClean="0"/>
              <a:t>You will need some bottle tops (metal or plastic)</a:t>
            </a:r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     and some stiff card board to do this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dirty="0" smtClean="0"/>
              <a:t>Shakers</a:t>
            </a:r>
          </a:p>
          <a:p>
            <a:pPr marL="0" indent="0">
              <a:buNone/>
            </a:pPr>
            <a:r>
              <a:rPr lang="en-GB" sz="1800" dirty="0" smtClean="0"/>
              <a:t>        You will need some plastic bottles to do this</a:t>
            </a:r>
            <a:br>
              <a:rPr lang="en-GB" sz="1800" dirty="0" smtClean="0"/>
            </a:br>
            <a:r>
              <a:rPr lang="en-GB" sz="1800" dirty="0" smtClean="0"/>
              <a:t>        How many different fillings can you find for your bottles?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2" descr="D:\OneDrive - Hampshire County Council\Documents\HMS\clipart\Home made instruments\flower b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823" y="1828800"/>
            <a:ext cx="1178120" cy="1422844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3" t="23379" r="43460" b="19154"/>
          <a:stretch/>
        </p:blipFill>
        <p:spPr bwMode="auto">
          <a:xfrm>
            <a:off x="6795271" y="3657600"/>
            <a:ext cx="1766942" cy="1371600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8" descr="D:\OneDrive - Hampshire County Council\Documents\HMS\clipart\Home made instruments\home made shaker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442" y="5334001"/>
            <a:ext cx="1661574" cy="1143000"/>
          </a:xfrm>
          <a:prstGeom prst="rect">
            <a:avLst/>
          </a:prstGeom>
          <a:noFill/>
          <a:ln w="635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OneDrive - Hampshire County Council\Documents\HMS\clipart\Home made instruments\flower pot 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3" r="18656" b="5954"/>
          <a:stretch/>
        </p:blipFill>
        <p:spPr bwMode="auto">
          <a:xfrm rot="1804890">
            <a:off x="5976555" y="1654353"/>
            <a:ext cx="920052" cy="986825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Make some drums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679" y="1600201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You could make</a:t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 smtClean="0"/>
              <a:t>Tin drums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Plastic drums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Kitchen pan drums</a:t>
            </a:r>
          </a:p>
          <a:p>
            <a:endParaRPr lang="en-GB" dirty="0"/>
          </a:p>
        </p:txBody>
      </p:sp>
      <p:pic>
        <p:nvPicPr>
          <p:cNvPr id="6" name="Picture 2" descr="D:\OneDrive - Hampshire County Council\Documents\HMS\clipart\Home made instruments\dru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014" y="2362200"/>
            <a:ext cx="2005631" cy="1088416"/>
          </a:xfrm>
          <a:prstGeom prst="rect">
            <a:avLst/>
          </a:prstGeom>
          <a:noFill/>
          <a:ln w="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Home made instruments\quality str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246" y="3924098"/>
            <a:ext cx="1322737" cy="13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OneDrive - Hampshire County Council\Documents\HMS\clipart\Home made instruments\buck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026">
            <a:off x="5247450" y="3904097"/>
            <a:ext cx="1392528" cy="139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D:\OneDrive - Hampshire County Council\Documents\HMS\clipart\Home made instruments\wooden spo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78443" y="2362200"/>
            <a:ext cx="1101363" cy="73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D:\OneDrive - Hampshire County Council\Documents\HMS\clipart\Home made instruments\frying pa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86537">
            <a:off x="4433822" y="5685536"/>
            <a:ext cx="1849219" cy="90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D:\OneDrive - Hampshire County Council\Documents\HMS\clipart\Home made instruments\spo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586" y="3519426"/>
            <a:ext cx="990600" cy="6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OneDrive - Hampshire County Council\Documents\HMS\clipart\Home made instruments\sauce pa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41048">
            <a:off x="6086051" y="5394843"/>
            <a:ext cx="2067136" cy="114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OneDrive - Hampshire County Council\Documents\HMS\clipart\Garden drumkit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073" y="228601"/>
            <a:ext cx="2034619" cy="1524000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9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Try making an instrument </a:t>
            </a:r>
            <a:br>
              <a:rPr lang="en-GB" dirty="0"/>
            </a:br>
            <a:r>
              <a:rPr lang="en-GB" dirty="0"/>
              <a:t>that will play a tune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991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Click here </a:t>
            </a:r>
            <a:r>
              <a:rPr lang="en-GB" dirty="0" smtClean="0"/>
              <a:t>to find out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how to make a </a:t>
            </a:r>
            <a:br>
              <a:rPr lang="en-GB" dirty="0" smtClean="0"/>
            </a:br>
            <a:r>
              <a:rPr lang="en-GB" dirty="0" smtClean="0"/>
              <a:t>blown instrument</a:t>
            </a:r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7030A0"/>
                </a:solidFill>
              </a:rPr>
              <a:t>Other ideas for instruments that will play a tune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11" name="Picture 3" descr="D:\OneDrive - Hampshire County Council\Documents\HMS\clipart\Home made instruments\straws 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00200"/>
            <a:ext cx="1937857" cy="1828800"/>
          </a:xfrm>
          <a:prstGeom prst="rect">
            <a:avLst/>
          </a:prstGeom>
          <a:noFill/>
          <a:ln w="63500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:\OneDrive - Hampshire County Council\Documents\HMS\clipart\garden glockenspi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343400"/>
            <a:ext cx="3573168" cy="2390774"/>
          </a:xfrm>
          <a:prstGeom prst="rect">
            <a:avLst/>
          </a:prstGeom>
          <a:noFill/>
          <a:ln w="63500" cmpd="sng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:\OneDrive - Hampshire County Council\Documents\HMS\clipart\Home made instruments\home made guit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43400"/>
            <a:ext cx="1914525" cy="2390775"/>
          </a:xfrm>
          <a:prstGeom prst="rect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29000" r="41655" b="16746"/>
          <a:stretch/>
        </p:blipFill>
        <p:spPr bwMode="auto">
          <a:xfrm>
            <a:off x="5926396" y="4343400"/>
            <a:ext cx="3053305" cy="2391848"/>
          </a:xfrm>
          <a:prstGeom prst="rect">
            <a:avLst/>
          </a:prstGeom>
          <a:noFill/>
          <a:ln w="635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 descr="D:\OneDrive - Hampshire County Council\Documents\HMS\clipart\Home made instruments\carro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197" y="1790700"/>
            <a:ext cx="2367504" cy="1447800"/>
          </a:xfrm>
          <a:prstGeom prst="rect">
            <a:avLst/>
          </a:prstGeom>
          <a:noFill/>
          <a:ln w="635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18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else can you make?</a:t>
            </a:r>
            <a:endParaRPr lang="en-GB" dirty="0"/>
          </a:p>
        </p:txBody>
      </p:sp>
      <p:pic>
        <p:nvPicPr>
          <p:cNvPr id="4" name="Picture 2" descr="D:\OneDrive - Hampshire County Council\Documents\HMS\clipart\Home made instruments\tubes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5" b="3138"/>
          <a:stretch/>
        </p:blipFill>
        <p:spPr bwMode="auto">
          <a:xfrm>
            <a:off x="457200" y="3505200"/>
            <a:ext cx="1905925" cy="3048000"/>
          </a:xfrm>
          <a:prstGeom prst="rect">
            <a:avLst/>
          </a:prstGeom>
          <a:noFill/>
          <a:ln w="635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4" t="26087" r="41522" b="11267"/>
          <a:stretch/>
        </p:blipFill>
        <p:spPr bwMode="auto">
          <a:xfrm rot="2727220">
            <a:off x="2876467" y="3804119"/>
            <a:ext cx="2829894" cy="2200839"/>
          </a:xfrm>
          <a:prstGeom prst="rect">
            <a:avLst/>
          </a:prstGeom>
          <a:noFill/>
          <a:ln w="63500">
            <a:solidFill>
              <a:srgbClr val="FF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94" name="Picture 2" descr="D:\OneDrive - Hampshire County Council\Documents\HMS\clipart\Home made instruments\home made guitar 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 rot="21249202">
            <a:off x="4619702" y="1829367"/>
            <a:ext cx="1588309" cy="1588309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OneDrive - Hampshire County Council\Documents\HMS\clipart\sound garde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313645"/>
            <a:ext cx="2216971" cy="2959771"/>
          </a:xfrm>
          <a:prstGeom prst="rect">
            <a:avLst/>
          </a:prstGeom>
          <a:noFill/>
          <a:ln w="635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OneDrive - Hampshire County Council\Documents\HMS\clipart\Home made instruments\bells 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8555">
            <a:off x="5887635" y="4464517"/>
            <a:ext cx="2581275" cy="1771650"/>
          </a:xfrm>
          <a:prstGeom prst="rect">
            <a:avLst/>
          </a:prstGeom>
          <a:noFill/>
          <a:ln w="635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OneDrive - Hampshire County Council\Documents\HMS\clipart\Home made instruments\shakers 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4" t="1" r="13032" b="7088"/>
          <a:stretch/>
        </p:blipFill>
        <p:spPr bwMode="auto">
          <a:xfrm rot="791081">
            <a:off x="1913272" y="1500196"/>
            <a:ext cx="1822924" cy="1619529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99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279</Words>
  <Application>Microsoft Office PowerPoint</Application>
  <PresentationFormat>On-screen Show (4:3)</PresentationFormat>
  <Paragraphs>72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Keep Calm and  Make Music</vt:lpstr>
      <vt:lpstr>Find it, make it, play it! Upper KS2</vt:lpstr>
      <vt:lpstr>Make your own musical instruments</vt:lpstr>
      <vt:lpstr>Start to make</vt:lpstr>
      <vt:lpstr>Get busy – make some instruments to play</vt:lpstr>
      <vt:lpstr>Here are come suggestions of things you could make</vt:lpstr>
      <vt:lpstr>Make some drums</vt:lpstr>
      <vt:lpstr>Try making an instrument  that will play a tune</vt:lpstr>
      <vt:lpstr>What else can you make?</vt:lpstr>
      <vt:lpstr>Using your new instruments</vt:lpstr>
      <vt:lpstr>Turn up the volume! </vt:lpstr>
      <vt:lpstr>Use your instruments to add sound effects to a story   click the link to hear the story (pausing the video each time you get to a sound to add)</vt:lpstr>
      <vt:lpstr>Get creative…</vt:lpstr>
      <vt:lpstr>Make an onomatopoeic pattern to say and play e.g.</vt:lpstr>
      <vt:lpstr>   Put on a show!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it, make it, play it!</dc:title>
  <dc:creator>Hampshire Music Service</dc:creator>
  <cp:lastModifiedBy>HMS</cp:lastModifiedBy>
  <cp:revision>39</cp:revision>
  <dcterms:created xsi:type="dcterms:W3CDTF">2006-08-16T00:00:00Z</dcterms:created>
  <dcterms:modified xsi:type="dcterms:W3CDTF">2020-04-02T11:13:00Z</dcterms:modified>
</cp:coreProperties>
</file>